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2"/>
  </p:notesMasterIdLst>
  <p:handoutMasterIdLst>
    <p:handoutMasterId r:id="rId13"/>
  </p:handoutMasterIdLst>
  <p:sldIdLst>
    <p:sldId id="322" r:id="rId7"/>
    <p:sldId id="261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7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pl-PL" b="1" dirty="0">
                <a:solidFill>
                  <a:srgbClr val="346296"/>
                </a:solidFill>
              </a:rPr>
              <a:t>bielawb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pl-PL" b="1" dirty="0">
                <a:solidFill>
                  <a:srgbClr val="346296"/>
                </a:solidFill>
              </a:rPr>
              <a:t>bielawb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l-PL" sz="6000" dirty="0"/>
              <a:t>Build Your Own</a:t>
            </a:r>
            <a:br>
              <a:rPr lang="pl-PL" sz="6000" dirty="0"/>
            </a:br>
            <a:r>
              <a:rPr lang="pl-PL" sz="6000" dirty="0"/>
              <a:t>PowerShell Predictor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i="1"/>
              <a:t>Bartek Bielawski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Bartek Bielawski</a:t>
            </a:r>
            <a:endParaRPr lang="en-US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Author/ blogger/ speaker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Working for Optiver (NL)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Former PowerShell MVP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40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Bartek Bielawski</cp:lastModifiedBy>
  <cp:revision>14</cp:revision>
  <dcterms:created xsi:type="dcterms:W3CDTF">2022-05-02T14:38:43Z</dcterms:created>
  <dcterms:modified xsi:type="dcterms:W3CDTF">2023-06-23T19:42:56Z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